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15"/>
  </p:notesMasterIdLst>
  <p:sldIdLst>
    <p:sldId id="256" r:id="rId3"/>
    <p:sldId id="310" r:id="rId4"/>
    <p:sldId id="311" r:id="rId5"/>
    <p:sldId id="312" r:id="rId6"/>
    <p:sldId id="287" r:id="rId7"/>
    <p:sldId id="313" r:id="rId8"/>
    <p:sldId id="314" r:id="rId9"/>
    <p:sldId id="315" r:id="rId10"/>
    <p:sldId id="316" r:id="rId11"/>
    <p:sldId id="317" r:id="rId12"/>
    <p:sldId id="318" r:id="rId13"/>
    <p:sldId id="319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19" autoAdjust="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DCE0B8-D5E6-4E83-8709-649D34EBB4D5}" type="datetimeFigureOut">
              <a:rPr lang="ru-RU" smtClean="0"/>
              <a:pPr/>
              <a:t>13.06.2018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E67ED7-6B8A-4D72-A44E-5C5C7599698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0092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1E5C9CC-A2FD-4801-A4E3-EE77E59667EF}" type="slidenum">
              <a:rPr lang="ru-RU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918E66-0B69-4730-800E-58AB9774872C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9461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97EB4A-4A6B-435E-B44C-36DA34AB1A59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6476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9844B0-A27E-4044-AAD3-CED8B0A456E3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7197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92B8B7-4125-4F53-985A-F6058AE52551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8143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297009-B3F3-4C6A-B5F0-B87C959448E1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1362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B66708-45AB-446D-891D-443FA75B1622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9942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2E4014-5B2E-4BD1-8480-593C2FC964A8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9512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9FB527-6DE6-4979-88E4-499F6FD8DFF2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8317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0C0E37-342A-4B07-963C-F9B967EE2CDC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7548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3C102-0F14-4AA6-BE59-1C716C7791BD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4562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577579-71F3-4CDD-B899-200058AB4F14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49399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F22DB4-F91C-4638-A38F-72D17CAA82AF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0046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6D9407-3AA9-40E9-8123-B42C347495F6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69155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0594E0-E74C-46E6-8B16-482F1D4212BE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36541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DE5D07-743F-4B2B-B0D0-02503D9F5CBA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1744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CF5D03-3335-434D-A35F-88AA73FB2904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76823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22F998-9727-4BE4-8F9F-ACF3C2D98A5B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2926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8E681D-84E6-4478-8564-2C12417920B3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0978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1B8AD1-4FD0-4885-A59E-E6C2386B8278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14836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B2E29C-486D-4A31-B892-06486D0E967E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91199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D775CA-7A09-4F5C-B50C-505E67E56E83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6167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3399FF">
                  <a:alpha val="80000"/>
                </a:srgbClr>
              </a:gs>
            </a:gsLst>
            <a:lin ang="2700000" scaled="1"/>
          </a:gradFill>
          <a:ln w="9525">
            <a:solidFill>
              <a:srgbClr val="33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solidFill>
            <a:srgbClr val="CCFFFF">
              <a:alpha val="80000"/>
            </a:srgbClr>
          </a:solidFill>
          <a:ln w="19050">
            <a:solidFill>
              <a:srgbClr val="CC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>
                    <a:alpha val="7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CC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>
                    <a:alpha val="7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CC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>
                    <a:alpha val="7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CC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FDCBB02-A19A-4C17-ABCB-ABC5D14316DB}" type="slidenum">
              <a:rPr lang="ru-RU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19050">
            <a:solidFill>
              <a:srgbClr val="3399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12700">
            <a:solidFill>
              <a:srgbClr val="3399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solidFill>
              <a:srgbClr val="3399FF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dirty="0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solidFill>
              <a:srgbClr val="3399FF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dirty="0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solidFill>
              <a:srgbClr val="3399FF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D84C6C3-0E8E-496E-AE0F-50A2A15D0C0B}" type="slidenum">
              <a:rPr lang="ru-RU"/>
              <a:pPr/>
              <a:t>‹#›</a:t>
            </a:fld>
            <a:endParaRPr lang="ru-RU" dirty="0"/>
          </a:p>
        </p:txBody>
      </p:sp>
      <p:sp>
        <p:nvSpPr>
          <p:cNvPr id="13319" name="plant"/>
          <p:cNvSpPr>
            <a:spLocks noEditPoints="1" noChangeArrowheads="1"/>
          </p:cNvSpPr>
          <p:nvPr/>
        </p:nvSpPr>
        <p:spPr bwMode="auto">
          <a:xfrm>
            <a:off x="0" y="0"/>
            <a:ext cx="1558925" cy="1557338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50000">
                <a:srgbClr val="3399FF"/>
              </a:gs>
              <a:gs pos="100000">
                <a:srgbClr val="FFFFFF"/>
              </a:gs>
            </a:gsLst>
            <a:lin ang="18900000" scaled="1"/>
          </a:gradFill>
          <a:ln w="9525">
            <a:solidFill>
              <a:srgbClr val="3399FF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552" y="4135417"/>
            <a:ext cx="8136904" cy="1957879"/>
          </a:xfrm>
          <a:ln/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КГУ «</a:t>
            </a:r>
            <a:r>
              <a:rPr lang="ru-RU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Гордеевская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основная школа»</a:t>
            </a:r>
          </a:p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Пришкольный лагерь</a:t>
            </a:r>
          </a:p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«АПЕЛЬСИН»</a:t>
            </a:r>
          </a:p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год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2" y="19269"/>
            <a:ext cx="9095148" cy="4116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880" y="2131097"/>
            <a:ext cx="1833234" cy="19888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июня</a:t>
            </a:r>
            <a:b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«День защиты детей»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7893" y="1556792"/>
            <a:ext cx="1908213" cy="190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14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июня «День символов Республики Казахстан»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2173">
            <a:off x="324198" y="1991572"/>
            <a:ext cx="4016596" cy="4406826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9983">
            <a:off x="4859225" y="2159561"/>
            <a:ext cx="3901562" cy="43390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2935" y="1417638"/>
            <a:ext cx="1386154" cy="138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92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июня «День мастеров»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1492">
            <a:off x="377933" y="1808732"/>
            <a:ext cx="4035446" cy="4806455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8744">
            <a:off x="4835722" y="1905905"/>
            <a:ext cx="3975321" cy="46939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3928" y="1496462"/>
            <a:ext cx="1843650" cy="165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37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659" y="261899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июня «День здоровья»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http://www.twiceuponalifetime.com/web_images/face_crying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Салюты Анимация, анимашки красивые новые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8" descr="Салюты Анимация, анимашки красивые новые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0" descr="Салюты Анимация, анимашки красивые новые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2" descr="Салюты Анимация, анимашки красивые новые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6212">
            <a:off x="4824345" y="1689877"/>
            <a:ext cx="4078939" cy="478572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90110">
            <a:off x="44823" y="1545212"/>
            <a:ext cx="4470582" cy="496143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1756" y="1433401"/>
            <a:ext cx="1563551" cy="1563551"/>
          </a:xfrm>
          <a:prstGeom prst="rect">
            <a:avLst/>
          </a:prstGeom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июня «День сказок»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2001">
            <a:off x="369545" y="1684390"/>
            <a:ext cx="4033090" cy="489559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236">
            <a:off x="4861195" y="1617170"/>
            <a:ext cx="4106462" cy="497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865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июня «День талантов»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6828">
            <a:off x="330101" y="1825847"/>
            <a:ext cx="4169714" cy="4525963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2555">
            <a:off x="4971245" y="1760125"/>
            <a:ext cx="3749045" cy="46483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7594" y="1441298"/>
            <a:ext cx="1664643" cy="166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522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июня «День природы»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3881">
            <a:off x="222334" y="1632110"/>
            <a:ext cx="4277013" cy="501794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0585">
            <a:off x="4859597" y="1625916"/>
            <a:ext cx="4022984" cy="49875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952" y="1417638"/>
            <a:ext cx="1588836" cy="158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641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июня «День смеха»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0524">
            <a:off x="4969230" y="1634121"/>
            <a:ext cx="3862727" cy="50405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2181">
            <a:off x="338815" y="1591965"/>
            <a:ext cx="4011427" cy="503752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2341" y="1397207"/>
            <a:ext cx="1908213" cy="190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129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июня </a:t>
            </a:r>
            <a:b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«День веселых игр»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2313">
            <a:off x="303992" y="1632390"/>
            <a:ext cx="4115646" cy="4968266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02542">
            <a:off x="4353321" y="1165817"/>
            <a:ext cx="4947409" cy="59014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68" y="1417638"/>
            <a:ext cx="1674784" cy="150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029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июня «День расставания»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8735">
            <a:off x="211196" y="1943092"/>
            <a:ext cx="4133383" cy="452596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8852">
            <a:off x="4639824" y="1916832"/>
            <a:ext cx="4263000" cy="45259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5393" y="1417639"/>
            <a:ext cx="1651322" cy="1651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48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H="1">
            <a:off x="251520" y="188640"/>
            <a:ext cx="8496944" cy="6309320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деятельности пришкольного лагеря:</a:t>
            </a:r>
          </a:p>
          <a:p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–оздоровительное;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Экологическое;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Художественно-эстетическое;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Интеллектуальное;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Трудовое;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Нравственно-патриотическое;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ЧС в пришкольном лагере и охрана жизни детей;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по сплочению временного коллектива детей.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результаты: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Общее оздоровление воспитанников, укрепление их здоровья.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физических и психологических сил детей, развитие лидерских и организаторских качеств, приобретение новых знаний, развитие творческих способностей, детской самостоятельности.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участниками смены умений и навыков коллективной и индивидуальной творческой трудовой деятельности, социальной активности.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каммуникативных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способностей и толерантности.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кругозора.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общей культуры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учащихся,привитие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им социально-нравственных норм.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013250"/>
      </p:ext>
    </p:extLst>
  </p:cSld>
  <p:clrMapOvr>
    <a:masterClrMapping/>
  </p:clrMapOvr>
</p:sld>
</file>

<file path=ppt/theme/theme1.xml><?xml version="1.0" encoding="utf-8"?>
<a:theme xmlns:a="http://schemas.openxmlformats.org/drawingml/2006/main" name="8_Light-blue_flow">
  <a:themeElements>
    <a:clrScheme name="Light-blue_flower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Light-blue_flower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ight-blue_flow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ght-blue_flow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ght-blue_flow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ght-blue_flow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ght-blue_flow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ght-blue_flow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ight-blue_flow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ight-blue_flow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ight-blue_flow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ight-blue_flow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ight-blue_flow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ight-blue_flow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Специальное оформление">
  <a:themeElements>
    <a:clrScheme name="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пециальное оформление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8_Light-blue_flow</Template>
  <TotalTime>895</TotalTime>
  <Words>171</Words>
  <Application>Microsoft Office PowerPoint</Application>
  <PresentationFormat>Экран (4:3)</PresentationFormat>
  <Paragraphs>31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Comic Sans MS</vt:lpstr>
      <vt:lpstr>Times New Roman</vt:lpstr>
      <vt:lpstr>8_Light-blue_flow</vt:lpstr>
      <vt:lpstr>Специальное оформление</vt:lpstr>
      <vt:lpstr>Презентация PowerPoint</vt:lpstr>
      <vt:lpstr>1 июня «День защиты детей»</vt:lpstr>
      <vt:lpstr>4 июня «День символов Республики Казахстан»</vt:lpstr>
      <vt:lpstr>5 июня «День мастеров»</vt:lpstr>
      <vt:lpstr>6 июня «День здоровья»</vt:lpstr>
      <vt:lpstr>7 июня «День сказок»</vt:lpstr>
      <vt:lpstr>8 июня «День талантов»</vt:lpstr>
      <vt:lpstr>11 июня «День природы»</vt:lpstr>
      <vt:lpstr>12 июня «День смеха»</vt:lpstr>
      <vt:lpstr>13 июня  «День веселых игр»</vt:lpstr>
      <vt:lpstr>14 июня «День расставания»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85</cp:revision>
  <dcterms:created xsi:type="dcterms:W3CDTF">2012-03-29T16:37:15Z</dcterms:created>
  <dcterms:modified xsi:type="dcterms:W3CDTF">2018-06-13T08:59:11Z</dcterms:modified>
</cp:coreProperties>
</file>