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28" r:id="rId1"/>
  </p:sldMasterIdLst>
  <p:notesMasterIdLst>
    <p:notesMasterId r:id="rId27"/>
  </p:notesMasterIdLst>
  <p:sldIdLst>
    <p:sldId id="294" r:id="rId2"/>
    <p:sldId id="296" r:id="rId3"/>
    <p:sldId id="295" r:id="rId4"/>
    <p:sldId id="269" r:id="rId5"/>
    <p:sldId id="270" r:id="rId6"/>
    <p:sldId id="272" r:id="rId7"/>
    <p:sldId id="275" r:id="rId8"/>
    <p:sldId id="297" r:id="rId9"/>
    <p:sldId id="267" r:id="rId10"/>
    <p:sldId id="298" r:id="rId11"/>
    <p:sldId id="276" r:id="rId12"/>
    <p:sldId id="299" r:id="rId13"/>
    <p:sldId id="281" r:id="rId14"/>
    <p:sldId id="300" r:id="rId15"/>
    <p:sldId id="268" r:id="rId16"/>
    <p:sldId id="301" r:id="rId17"/>
    <p:sldId id="278" r:id="rId18"/>
    <p:sldId id="302" r:id="rId19"/>
    <p:sldId id="282" r:id="rId20"/>
    <p:sldId id="303" r:id="rId21"/>
    <p:sldId id="283" r:id="rId22"/>
    <p:sldId id="304" r:id="rId23"/>
    <p:sldId id="280" r:id="rId24"/>
    <p:sldId id="274" r:id="rId25"/>
    <p:sldId id="28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52A0"/>
    <a:srgbClr val="352377"/>
    <a:srgbClr val="1B1684"/>
    <a:srgbClr val="0066FF"/>
    <a:srgbClr val="88B868"/>
    <a:srgbClr val="F8F8F8"/>
    <a:srgbClr val="FFE5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93" autoAdjust="0"/>
    <p:restoredTop sz="94709" autoAdjust="0"/>
  </p:normalViewPr>
  <p:slideViewPr>
    <p:cSldViewPr>
      <p:cViewPr varScale="1">
        <p:scale>
          <a:sx n="69" d="100"/>
          <a:sy n="69" d="100"/>
        </p:scale>
        <p:origin x="1284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129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41F612-DD3E-41C2-ACCE-1522750BB830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B1FCE7-86F7-4627-8036-9B5DC64E02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445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1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9"/>
            <a:ext cx="762000" cy="365125"/>
          </a:xfrm>
        </p:spPr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6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30" y="1535116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3" y="2362204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2362204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5" y="1524004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4" y="273054"/>
            <a:ext cx="5111751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9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690BB5C-3C51-4178-B0C8-2EDB5A09FAFE}" type="datetimeFigureOut">
              <a:rPr lang="ru-RU" smtClean="0"/>
              <a:pPr/>
              <a:t>20.11.2017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9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9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C6205B5-E604-415E-B2F8-CE800A1BE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9" r:id="rId1"/>
    <p:sldLayoutId id="2147484430" r:id="rId2"/>
    <p:sldLayoutId id="2147484431" r:id="rId3"/>
    <p:sldLayoutId id="2147484432" r:id="rId4"/>
    <p:sldLayoutId id="2147484433" r:id="rId5"/>
    <p:sldLayoutId id="2147484434" r:id="rId6"/>
    <p:sldLayoutId id="2147484435" r:id="rId7"/>
    <p:sldLayoutId id="2147484436" r:id="rId8"/>
    <p:sldLayoutId id="2147484437" r:id="rId9"/>
    <p:sldLayoutId id="2147484438" r:id="rId10"/>
    <p:sldLayoutId id="2147484439" r:id="rId11"/>
  </p:sldLayoutIdLst>
  <p:transition>
    <p:push dir="r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8800" u="sng" dirty="0" smtClean="0">
                <a:solidFill>
                  <a:srgbClr val="FF0000"/>
                </a:solidFill>
              </a:rPr>
              <a:t>К В Н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None/>
            </a:pPr>
            <a:endParaRPr lang="en-US" altLang="ru-RU" i="1" dirty="0"/>
          </a:p>
          <a:p>
            <a:pPr>
              <a:spcBef>
                <a:spcPct val="0"/>
              </a:spcBef>
              <a:buNone/>
            </a:pPr>
            <a:endParaRPr lang="en-US" altLang="ru-RU" dirty="0"/>
          </a:p>
          <a:p>
            <a:pPr>
              <a:spcBef>
                <a:spcPct val="0"/>
              </a:spcBef>
              <a:buNone/>
            </a:pPr>
            <a:endParaRPr lang="ru-RU" altLang="ru-RU" dirty="0"/>
          </a:p>
          <a:p>
            <a:pPr marL="137160" indent="0">
              <a:buNone/>
            </a:pPr>
            <a:r>
              <a:rPr lang="ru-RU" sz="6000" b="1" dirty="0" smtClean="0"/>
              <a:t>      «</a:t>
            </a:r>
            <a:r>
              <a:rPr lang="ru-RU" sz="6000" b="1" dirty="0"/>
              <a:t>По страницам </a:t>
            </a:r>
            <a:r>
              <a:rPr lang="ru-RU" sz="6000" b="1" dirty="0" smtClean="0"/>
              <a:t>    любимых </a:t>
            </a:r>
            <a:r>
              <a:rPr lang="ru-RU" sz="6000" b="1" dirty="0"/>
              <a:t>сказок».</a:t>
            </a:r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7" y="3244334"/>
            <a:ext cx="797405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sz="3600" dirty="0" smtClean="0"/>
          </a:p>
          <a:p>
            <a:endParaRPr lang="ru-RU" sz="3600" dirty="0"/>
          </a:p>
          <a:p>
            <a:endParaRPr lang="ru-RU" sz="3600" dirty="0" smtClean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1127620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137160" indent="0">
              <a:buNone/>
            </a:pPr>
            <a:endParaRPr lang="ru-RU" sz="5400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>
              <a:buNone/>
            </a:pPr>
            <a:r>
              <a:rPr lang="ru-RU" sz="5400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Незнайки</a:t>
            </a:r>
            <a:r>
              <a:rPr lang="ru-RU" sz="5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5400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муха,приключение</a:t>
            </a:r>
            <a:r>
              <a:rPr lang="ru-RU" sz="5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рыбаке, золотой, </a:t>
            </a:r>
            <a:r>
              <a:rPr lang="ru-RU" sz="5400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и,о,ключик</a:t>
            </a:r>
            <a:r>
              <a:rPr lang="ru-RU" sz="5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снежная, рыбке, горбунок, и его, пух, Цокотуха, друзей, сказка, конек, </a:t>
            </a:r>
            <a:r>
              <a:rPr lang="ru-RU" sz="5400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Вини,королева</a:t>
            </a:r>
            <a:r>
              <a:rPr lang="ru-RU" sz="5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357392323"/>
      </p:ext>
    </p:extLst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FF0000"/>
                </a:solidFill>
              </a:rPr>
              <a:t/>
            </a:r>
            <a:br>
              <a:rPr lang="ru-RU" sz="4400" dirty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/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>
                <a:solidFill>
                  <a:srgbClr val="FF0000"/>
                </a:solidFill>
              </a:rPr>
              <a:t/>
            </a:r>
            <a:br>
              <a:rPr lang="ru-RU" sz="4400" dirty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/>
            </a:r>
            <a:br>
              <a:rPr lang="ru-RU" sz="4400" dirty="0" smtClean="0">
                <a:solidFill>
                  <a:srgbClr val="FF0000"/>
                </a:solidFill>
              </a:rPr>
            </a:b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US" altLang="ru-RU" b="1" dirty="0" smtClean="0">
                <a:latin typeface="Century" pitchFamily="18" charset="0"/>
              </a:rPr>
              <a:t>	</a:t>
            </a:r>
            <a:endParaRPr lang="en-US" altLang="ru-RU" dirty="0"/>
          </a:p>
          <a:p>
            <a:pPr>
              <a:spcBef>
                <a:spcPct val="0"/>
              </a:spcBef>
              <a:buNone/>
            </a:pPr>
            <a:endParaRPr lang="ru-RU" alt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90864" cy="6858000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1556792"/>
            <a:ext cx="5904656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27620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800" dirty="0" smtClean="0">
                <a:solidFill>
                  <a:srgbClr val="FF0000"/>
                </a:solidFill>
                <a:effectLst/>
                <a:latin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effectLst/>
                <a:latin typeface="Times New Roman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0" y="1124744"/>
            <a:ext cx="3563890" cy="5184616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None/>
            </a:pPr>
            <a:r>
              <a:rPr lang="en-US" altLang="ru-RU" b="1" dirty="0" smtClean="0">
                <a:latin typeface="Century" pitchFamily="18" charset="0"/>
              </a:rPr>
              <a:t>	</a:t>
            </a:r>
          </a:p>
          <a:p>
            <a:pPr algn="just">
              <a:spcBef>
                <a:spcPct val="0"/>
              </a:spcBef>
              <a:buNone/>
            </a:pPr>
            <a:r>
              <a:rPr lang="en-US" alt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" pitchFamily="18" charset="0"/>
              </a:rPr>
              <a:t>	</a:t>
            </a:r>
            <a:endParaRPr lang="en-US" altLang="ru-RU" dirty="0"/>
          </a:p>
          <a:p>
            <a:pPr>
              <a:spcBef>
                <a:spcPct val="0"/>
              </a:spcBef>
              <a:buNone/>
            </a:pPr>
            <a:endParaRPr lang="ru-RU" altLang="ru-RU" dirty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558011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80112" y="2724192"/>
            <a:ext cx="3384376" cy="1137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52120" y="2938289"/>
            <a:ext cx="3491880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80110" y="2724192"/>
            <a:ext cx="3563890" cy="5030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Явились? Не запылились. Ну что ж, посмотрим, на что вы способны. Я вам такие задания приготовила, никогда не отгадаете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841540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ctr"/>
            <a:endParaRPr lang="ru-RU" sz="44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9691" y="1600204"/>
            <a:ext cx="4702349" cy="5141164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None/>
            </a:pPr>
            <a:r>
              <a:rPr lang="en-US" altLang="ru-RU" b="1" dirty="0" smtClean="0">
                <a:latin typeface="Century" pitchFamily="18" charset="0"/>
              </a:rPr>
              <a:t>	</a:t>
            </a:r>
          </a:p>
          <a:p>
            <a:pPr algn="just">
              <a:spcBef>
                <a:spcPct val="0"/>
              </a:spcBef>
              <a:buNone/>
            </a:pPr>
            <a:r>
              <a:rPr lang="en-US" alt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" pitchFamily="18" charset="0"/>
              </a:rPr>
              <a:t>	</a:t>
            </a:r>
            <a:endParaRPr lang="en-US" altLang="ru-RU" dirty="0" smtClean="0"/>
          </a:p>
          <a:p>
            <a:pPr>
              <a:spcBef>
                <a:spcPct val="0"/>
              </a:spcBef>
              <a:buNone/>
            </a:pPr>
            <a:endParaRPr lang="ru-RU" alt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137160" indent="0">
              <a:buNone/>
            </a:pPr>
            <a:endParaRPr lang="ru-RU" altLang="ru-RU" sz="2800" b="1" dirty="0" smtClean="0">
              <a:latin typeface="Bookman Old Style" pitchFamily="18" charset="0"/>
            </a:endParaRPr>
          </a:p>
          <a:p>
            <a:pPr marL="137160" indent="0">
              <a:buNone/>
            </a:pPr>
            <a:endParaRPr lang="ru-RU" altLang="ru-RU" sz="2800" b="1" dirty="0" smtClean="0">
              <a:latin typeface="Bookman Old Style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sz="half" idx="2"/>
          </p:nvPr>
        </p:nvSpPr>
        <p:spPr>
          <a:xfrm>
            <a:off x="2987824" y="1268760"/>
            <a:ext cx="6048672" cy="5472608"/>
          </a:xfrm>
        </p:spPr>
        <p:txBody>
          <a:bodyPr>
            <a:normAutofit/>
          </a:bodyPr>
          <a:lstStyle/>
          <a:p>
            <a:pPr marL="137160" indent="0" algn="just">
              <a:spcBef>
                <a:spcPct val="0"/>
              </a:spcBef>
              <a:buNone/>
            </a:pPr>
            <a:r>
              <a:rPr lang="ru-RU" altLang="ru-RU" sz="1800" dirty="0" smtClean="0">
                <a:latin typeface="Times New Roman" pitchFamily="18" charset="0"/>
              </a:rPr>
              <a:t>	</a:t>
            </a:r>
            <a:r>
              <a:rPr lang="ru-RU" altLang="ru-RU" sz="3000" b="1" dirty="0" smtClean="0">
                <a:latin typeface="Bookman Old Style" pitchFamily="18" charset="0"/>
              </a:rPr>
              <a:t>  </a:t>
            </a:r>
          </a:p>
          <a:p>
            <a:pPr marL="1581912" lvl="5" indent="0">
              <a:buNone/>
            </a:pPr>
            <a:endParaRPr lang="ru-RU" altLang="ru-RU" sz="3000" b="1" dirty="0">
              <a:latin typeface="Bookman Old Style" pitchFamily="18" charset="0"/>
            </a:endParaRPr>
          </a:p>
          <a:p>
            <a:pPr marL="1581912" lvl="5" indent="0">
              <a:buNone/>
            </a:pPr>
            <a:endParaRPr lang="ru-RU" dirty="0"/>
          </a:p>
        </p:txBody>
      </p:sp>
      <p:pic>
        <p:nvPicPr>
          <p:cNvPr id="8" name="Рисунок 7" descr="http://img0.liveinternet.ru/images/attach/c/6/93/229/93229490_large_7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360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665786" y="2967335"/>
            <a:ext cx="337071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Сейчас вы услышите отрывки из сказок. Ваша задача – узнать, из какой сказки этот отрывок</a:t>
            </a:r>
            <a:r>
              <a:rPr lang="ru-RU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sz="32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781860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1203797"/>
            <a:ext cx="8784976" cy="5465563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None/>
            </a:pPr>
            <a:r>
              <a:rPr lang="ru-RU" altLang="ru-RU" sz="3600" dirty="0" smtClean="0">
                <a:latin typeface="Times New Roman" pitchFamily="18" charset="0"/>
              </a:rPr>
              <a:t>	</a:t>
            </a:r>
            <a:r>
              <a:rPr lang="en-US" altLang="ru-RU" b="1" dirty="0" smtClean="0">
                <a:latin typeface="Century" pitchFamily="18" charset="0"/>
              </a:rPr>
              <a:t>	</a:t>
            </a:r>
          </a:p>
          <a:p>
            <a:pPr algn="just">
              <a:spcBef>
                <a:spcPct val="0"/>
              </a:spcBef>
              <a:buNone/>
            </a:pPr>
            <a:r>
              <a:rPr lang="en-US" alt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entury" pitchFamily="18" charset="0"/>
              </a:rPr>
              <a:t>	</a:t>
            </a:r>
            <a:endParaRPr lang="en-US" altLang="ru-RU" dirty="0"/>
          </a:p>
          <a:p>
            <a:pPr>
              <a:spcBef>
                <a:spcPct val="0"/>
              </a:spcBef>
              <a:buNone/>
            </a:pPr>
            <a:endParaRPr lang="ru-RU" altLang="ru-RU" dirty="0"/>
          </a:p>
          <a:p>
            <a:endParaRPr lang="ru-RU" dirty="0"/>
          </a:p>
        </p:txBody>
      </p:sp>
      <p:pic>
        <p:nvPicPr>
          <p:cNvPr id="4" name="Рисунок 3" descr="http://multfilmy.org/_nw/2/0341616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6408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364088" y="3111125"/>
            <a:ext cx="3779912" cy="6617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Хорошее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дерево у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меня.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Чудом зовут. А растут на нем вещи, которые некоторые сказочные герои потеряли. Угадаете, чьи это вещи, дальше пойдете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30816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332656"/>
            <a:ext cx="4248472" cy="598388"/>
          </a:xfrm>
        </p:spPr>
        <p:txBody>
          <a:bodyPr>
            <a:normAutofit fontScale="90000"/>
          </a:bodyPr>
          <a:lstStyle/>
          <a:p>
            <a:endParaRPr lang="ru-RU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0" y="0"/>
            <a:ext cx="9143999" cy="6858000"/>
          </a:xfrm>
        </p:spPr>
        <p:txBody>
          <a:bodyPr>
            <a:normAutofit/>
          </a:bodyPr>
          <a:lstStyle/>
          <a:p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631585" y="273054"/>
            <a:ext cx="5055220" cy="5853113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None/>
            </a:pPr>
            <a:r>
              <a:rPr lang="en-US" altLang="ru-RU" b="1" dirty="0" smtClean="0">
                <a:latin typeface="Century" pitchFamily="18" charset="0"/>
              </a:rPr>
              <a:t>	</a:t>
            </a:r>
          </a:p>
          <a:p>
            <a:pPr algn="just">
              <a:spcBef>
                <a:spcPct val="0"/>
              </a:spcBef>
              <a:buNone/>
            </a:pPr>
            <a:endParaRPr lang="en-US" altLang="ru-RU" dirty="0"/>
          </a:p>
          <a:p>
            <a:pPr>
              <a:spcBef>
                <a:spcPct val="0"/>
              </a:spcBef>
              <a:buNone/>
            </a:pPr>
            <a:endParaRPr lang="ru-RU" altLang="ru-RU" dirty="0"/>
          </a:p>
          <a:p>
            <a:endParaRPr lang="ru-RU" dirty="0"/>
          </a:p>
        </p:txBody>
      </p:sp>
      <p:pic>
        <p:nvPicPr>
          <p:cNvPr id="1026" name="Picture 2" descr="Картинка книги азбука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128313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kladraz.ru/upload/blogs2/2016/10/5831_4a984d37e05cb018b66cc144bf403f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263533"/>
      </p:ext>
    </p:extLst>
  </p:cSld>
  <p:clrMapOvr>
    <a:masterClrMapping/>
  </p:clrMapOvr>
  <p:transition>
    <p:push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s6.livemaster.ru/storage/73/05/7cb1aad17af7297fc793bc59a1h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465571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t.inf.ua/files/upload/53/f6/99/53f6996ec88fe00611bc0d82e936aadc.550x5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863075"/>
      </p:ext>
    </p:extLst>
  </p:cSld>
  <p:clrMapOvr>
    <a:masterClrMapping/>
  </p:clrMapOvr>
  <p:transition>
    <p:push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85720" y="214290"/>
            <a:ext cx="8640960" cy="4708525"/>
          </a:xfrm>
        </p:spPr>
        <p:txBody>
          <a:bodyPr>
            <a:normAutofit/>
          </a:bodyPr>
          <a:lstStyle/>
          <a:p>
            <a:pPr marL="95250" indent="0" algn="just">
              <a:buNone/>
            </a:pPr>
            <a:endParaRPr lang="ru-RU" altLang="ru-RU" dirty="0"/>
          </a:p>
          <a:p>
            <a:endParaRPr lang="ru-RU" dirty="0"/>
          </a:p>
        </p:txBody>
      </p:sp>
      <p:pic>
        <p:nvPicPr>
          <p:cNvPr id="3074" name="Picture 2" descr="http://f2.s.qip.ru/zMiDJlx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34144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rey3.ucoz.net/Images/Images_staty/Skazka_1/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789223"/>
      </p:ext>
    </p:extLst>
  </p:cSld>
  <p:clrMapOvr>
    <a:masterClrMapping/>
  </p:clrMapOvr>
  <p:transition>
    <p:push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709160"/>
          </a:xfrm>
        </p:spPr>
        <p:txBody>
          <a:bodyPr>
            <a:normAutofit/>
          </a:bodyPr>
          <a:lstStyle/>
          <a:p>
            <a:pPr marL="0" indent="355600" algn="just">
              <a:lnSpc>
                <a:spcPct val="80000"/>
              </a:lnSpc>
              <a:buNone/>
            </a:pPr>
            <a:r>
              <a:rPr lang="ru-RU" altLang="ru-RU" dirty="0"/>
              <a:t/>
            </a:r>
            <a:br>
              <a:rPr lang="ru-RU" altLang="ru-RU" dirty="0"/>
            </a:br>
            <a:endParaRPr lang="ru-RU" altLang="ru-RU" dirty="0"/>
          </a:p>
          <a:p>
            <a:pPr marL="0" indent="355600" algn="just">
              <a:lnSpc>
                <a:spcPct val="80000"/>
              </a:lnSpc>
              <a:buNone/>
            </a:pPr>
            <a:endParaRPr lang="ru-RU" dirty="0"/>
          </a:p>
        </p:txBody>
      </p:sp>
      <p:pic>
        <p:nvPicPr>
          <p:cNvPr id="4098" name="Picture 2" descr="http://mirkosmosa.ru/images/sonnik/27/17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86661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4baby.ua/productpicture/2159/2159202_gallery_large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624563"/>
      </p:ext>
    </p:extLst>
  </p:cSld>
  <p:clrMapOvr>
    <a:masterClrMapping/>
  </p:clrMapOvr>
  <p:transition>
    <p:push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http://oncc.ru/wp-content/uploads/2014/04/kartinka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831681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go1.imgsmail.ru/imgpreview?key=6aee9bd73453bfac&amp;mb=imgdb_preview_26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520563"/>
      </p:ext>
    </p:extLst>
  </p:cSld>
  <p:clrMapOvr>
    <a:masterClrMapping/>
  </p:clrMapOvr>
  <p:transition>
    <p:push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60648"/>
            <a:ext cx="66247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6146" name="Picture 2" descr="http://darizoloto.ru/image/data/175228med(0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453802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://i.ytimg.com/vi/U0w6eDLffpU/hqdefaul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393764"/>
      </p:ext>
    </p:extLst>
  </p:cSld>
  <p:clrMapOvr>
    <a:masterClrMapping/>
  </p:clrMapOvr>
  <p:transition>
    <p:push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7158" y="142852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altLang="ru-RU" u="sng" dirty="0">
              <a:latin typeface="Times New Roman" pitchFamily="18" charset="0"/>
            </a:endParaRPr>
          </a:p>
        </p:txBody>
      </p:sp>
      <p:pic>
        <p:nvPicPr>
          <p:cNvPr id="7170" name="Picture 2" descr="http://cs32.babysfera.ru/3/d/2/4/113659296.24270929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091270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lingvostranovedcheskiy.academic.ru/pictures/lingvostranovedcheskiy/001-119_(009-127)_img_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7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65338"/>
      </p:ext>
    </p:extLst>
  </p:cSld>
  <p:clrMapOvr>
    <a:masterClrMapping/>
  </p:clrMapOvr>
  <p:transition>
    <p:push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895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4" name="Picture 2" descr="https://go4.imgsmail.ru/imgpreview?key=644fd21f0d1e5d39&amp;mb=imgdb_preview_46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go1.imgsmail.ru/imgpreview?key=16b5b03a68a22f4c&amp;mb=imgdb_preview_3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79417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://avatars.mds.yandex.net/get-kino-vod-films-gallery/33804/2a00000151881901e9f07be3f55c50447a43/920x46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460342"/>
      </p:ext>
    </p:extLst>
  </p:cSld>
  <p:clrMapOvr>
    <a:masterClrMapping/>
  </p:clrMapOvr>
  <p:transition>
    <p:push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 descr="http://pp.vk.me/c416916/v416916136/2233/SzJS4UlRo5U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06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148064" y="3201694"/>
            <a:ext cx="3995936" cy="7140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Приготовил 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вам, ребятушки, загадки. Интересные да запутанные. Сам еле разгадал</a:t>
            </a:r>
            <a:r>
              <a:rPr lang="ru-RU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230331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00034" y="1071546"/>
            <a:ext cx="8208912" cy="4708525"/>
          </a:xfrm>
        </p:spPr>
        <p:txBody>
          <a:bodyPr>
            <a:normAutofit/>
          </a:bodyPr>
          <a:lstStyle/>
          <a:p>
            <a:pPr marL="0" indent="355600" algn="just">
              <a:spcBef>
                <a:spcPct val="0"/>
              </a:spcBef>
              <a:buNone/>
              <a:tabLst>
                <a:tab pos="177800" algn="l"/>
              </a:tabLst>
            </a:pPr>
            <a:endParaRPr lang="ru-RU" altLang="ru-RU" dirty="0">
              <a:latin typeface="Times New Roman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ru-RU" altLang="ru-RU" dirty="0"/>
          </a:p>
          <a:p>
            <a:endParaRPr lang="ru-RU" dirty="0"/>
          </a:p>
        </p:txBody>
      </p:sp>
      <p:pic>
        <p:nvPicPr>
          <p:cNvPr id="4" name="Рисунок 3" descr="http://alexandra-zobova.narod.ru/01/6_0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00404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004048" y="1268760"/>
            <a:ext cx="4139952" cy="676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Ну 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ж, дорогие мои любители сказок. Вы прошли долгий и нелегкий путь, и, наконец, попали в мою сказочную мастерскую. А задание вам такое- Вы должны нарисовать иллюстрацию к этому стихотворению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373895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A603AB">
                <a:alpha val="64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63000">
              <a:srgbClr val="FF0000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8958"/>
          </a:xfrm>
        </p:spPr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Жил осьминог со своей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осьминожкой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было у них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осьминожков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немножко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они были разного цвета: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зеленый, второй — фиолетовый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Третий — как зебра весь полосатый,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Черные оба — четвертый и пятый,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Шестой темно — синий от носа до ножек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Желтый — прежелтый — седьмой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осьминожек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Восьмой — словно спелая ягодка, красный...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Словом, не дети, а тюбики с краской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716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851793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1552</TotalTime>
  <Words>239</Words>
  <Application>Microsoft Office PowerPoint</Application>
  <PresentationFormat>Экран (4:3)</PresentationFormat>
  <Paragraphs>91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Arial</vt:lpstr>
      <vt:lpstr>Book Antiqua</vt:lpstr>
      <vt:lpstr>Bookman Old Style</vt:lpstr>
      <vt:lpstr>Calibri</vt:lpstr>
      <vt:lpstr>Century</vt:lpstr>
      <vt:lpstr>Lucida Sans</vt:lpstr>
      <vt:lpstr>Times New Roman</vt:lpstr>
      <vt:lpstr>Wingdings</vt:lpstr>
      <vt:lpstr>Wingdings 2</vt:lpstr>
      <vt:lpstr>Wingdings 3</vt:lpstr>
      <vt:lpstr>Апекс</vt:lpstr>
      <vt:lpstr>К В Н</vt:lpstr>
      <vt:lpstr>Презентация PowerPoint</vt:lpstr>
      <vt:lpstr>    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152</cp:revision>
  <dcterms:created xsi:type="dcterms:W3CDTF">2012-04-06T11:53:50Z</dcterms:created>
  <dcterms:modified xsi:type="dcterms:W3CDTF">2017-11-20T12:43:34Z</dcterms:modified>
</cp:coreProperties>
</file>